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72" r:id="rId4"/>
    <p:sldId id="273" r:id="rId5"/>
    <p:sldId id="274" r:id="rId6"/>
    <p:sldId id="275" r:id="rId7"/>
    <p:sldId id="277" r:id="rId8"/>
    <p:sldId id="276" r:id="rId9"/>
    <p:sldId id="278" r:id="rId10"/>
  </p:sldIdLst>
  <p:sldSz cx="9144000" cy="6858000" type="screen4x3"/>
  <p:notesSz cx="6858000" cy="9144000"/>
  <p:embeddedFontLst>
    <p:embeddedFont>
      <p:font typeface="Tahoma" pitchFamily="34" charset="0"/>
      <p:regular r:id="rId12"/>
      <p:bold r:id="rId13"/>
    </p:embeddedFont>
    <p:embeddedFont>
      <p:font typeface="Arial Black" pitchFamily="34" charset="0"/>
      <p:bold r:id="rId14"/>
    </p:embeddedFont>
    <p:embeddedFont>
      <p:font typeface="Impact" pitchFamily="34" charset="0"/>
      <p:regular r:id="rId15"/>
    </p:embeddedFont>
    <p:embeddedFont>
      <p:font typeface="Calibri" pitchFamily="34" charset="0"/>
      <p:regular r:id="rId16"/>
      <p:bold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C75"/>
    <a:srgbClr val="BDFFDE"/>
    <a:srgbClr val="0D97FF"/>
    <a:srgbClr val="5AF8BC"/>
    <a:srgbClr val="FFB3C1"/>
    <a:srgbClr val="7E6404"/>
    <a:srgbClr val="005A7A"/>
    <a:srgbClr val="79C9FF"/>
    <a:srgbClr val="99CCFF"/>
    <a:srgbClr val="00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533" autoAdjust="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6483-3889-434D-A0FD-A919551CE891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2CC7-0A29-410A-A80C-F5AE60680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98C50865-7F9A-4890-9584-572385698C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959070-5FE9-41BB-9BE7-7D58E260B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0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4F8244-F2ED-452C-B1BB-99420B26A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2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952C65-72A8-4379-93F4-CA48D86A5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8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1696B6-6B79-4827-863E-3B1FE165E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6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803A9B-1A1D-4AF8-A117-67D1F082E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1357FF-8B2A-4A54-98C3-7D8104658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5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2728FE-5BA8-4EDB-A4C8-C9D088211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7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A07FA4-8FC7-47B2-9FFD-8276CC47B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7B4D47-186F-4DE1-9B59-329C7BAA6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6927D-0033-4367-A7B7-2D83B9E38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78CE6D-CA85-44A1-826B-3D6C82530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>
            <a:off x="0" y="6248401"/>
            <a:ext cx="9144000" cy="609602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D7D7D7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14350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6381690"/>
            <a:ext cx="190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000" b="0" cap="none" spc="0" dirty="0">
                <a:ln w="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ATU</a:t>
            </a:r>
            <a:r>
              <a:rPr lang="en-US" sz="1800" b="0" cap="none" spc="0" dirty="0">
                <a:ln w="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.ac.ir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421"/>
            <a:ext cx="685800" cy="6155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_bagheri@hot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0" y="76200"/>
            <a:ext cx="11049000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Challenges of IranMARC implementation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819400"/>
            <a:ext cx="9448800" cy="3810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Bagheri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 Manager, National Library Integrated Software (RASA)</a:t>
            </a:r>
          </a:p>
          <a:p>
            <a:pPr algn="ctr">
              <a:lnSpc>
                <a:spcPct val="150000"/>
              </a:lnSpc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h_bagheri@hotmail.com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414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45" y="-76200"/>
            <a:ext cx="9279031" cy="6934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0" y="2895600"/>
            <a:ext cx="8350445" cy="3657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Field Definition Table (FDT) in which the system administrator defines all the necessary fields and set their characteristics like tag, label, length, repeatability, authority Mandatory, type etc.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worksheet, a sort of form where appear defined fields; it makes it possible to create and edit records.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Field Selection Table (FST) defining fields where search terms are extracted from, and the techniques used for the extraction.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format where are specified commands that output records for displaying on the screen or printing to the printer or to a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91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291" cy="6934200"/>
          </a:xfrm>
        </p:spPr>
      </p:pic>
    </p:spTree>
    <p:extLst>
      <p:ext uri="{BB962C8B-B14F-4D97-AF65-F5344CB8AC3E}">
        <p14:creationId xmlns:p14="http://schemas.microsoft.com/office/powerpoint/2010/main" val="25747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09" y="0"/>
            <a:ext cx="9211882" cy="6858000"/>
          </a:xfrm>
        </p:spPr>
      </p:pic>
    </p:spTree>
    <p:extLst>
      <p:ext uri="{BB962C8B-B14F-4D97-AF65-F5344CB8AC3E}">
        <p14:creationId xmlns:p14="http://schemas.microsoft.com/office/powerpoint/2010/main" val="38530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smtClean="0"/>
              <a:t> /.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8961289" cy="6830291"/>
          </a:xfrm>
        </p:spPr>
      </p:pic>
    </p:spTree>
    <p:extLst>
      <p:ext uri="{BB962C8B-B14F-4D97-AF65-F5344CB8AC3E}">
        <p14:creationId xmlns:p14="http://schemas.microsoft.com/office/powerpoint/2010/main" val="3757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585333" cy="6934200"/>
          </a:xfrm>
        </p:spPr>
      </p:pic>
    </p:spTree>
    <p:extLst>
      <p:ext uri="{BB962C8B-B14F-4D97-AF65-F5344CB8AC3E}">
        <p14:creationId xmlns:p14="http://schemas.microsoft.com/office/powerpoint/2010/main" val="19584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ghfcc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53134" cy="6858000"/>
          </a:xfrm>
        </p:spPr>
      </p:pic>
    </p:spTree>
    <p:extLst>
      <p:ext uri="{BB962C8B-B14F-4D97-AF65-F5344CB8AC3E}">
        <p14:creationId xmlns:p14="http://schemas.microsoft.com/office/powerpoint/2010/main" val="37079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Gfvfhgffgjnczfvxfgdcdc</a:t>
            </a:r>
            <a:r>
              <a:rPr lang="en-US" dirty="0" smtClean="0"/>
              <a:t> </a:t>
            </a:r>
            <a:r>
              <a:rPr lang="en-US" dirty="0" err="1" smtClean="0"/>
              <a:t>njnjkcxgc</a:t>
            </a:r>
            <a:r>
              <a:rPr lang="en-US" dirty="0" smtClean="0"/>
              <a:t> ;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b z,.</a:t>
            </a:r>
            <a:r>
              <a:rPr lang="en-US" dirty="0" err="1" smtClean="0"/>
              <a:t>kjk</a:t>
            </a:r>
            <a:r>
              <a:rPr lang="en-US" dirty="0" smtClean="0"/>
              <a:t>[</a:t>
            </a:r>
            <a:r>
              <a:rPr lang="en-US" dirty="0" err="1" smtClean="0"/>
              <a:t>pl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 ;l,.;mn,mdcw3wq			</a:t>
            </a:r>
            <a:r>
              <a:rPr lang="en-US" dirty="0" err="1" smtClean="0"/>
              <a:t>xvv</a:t>
            </a:r>
            <a:r>
              <a:rPr lang="en-US" dirty="0" smtClean="0"/>
              <a:t>/</a:t>
            </a: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87"/>
            <a:ext cx="9144000" cy="6878288"/>
          </a:xfrm>
        </p:spPr>
      </p:pic>
    </p:spTree>
    <p:extLst>
      <p:ext uri="{BB962C8B-B14F-4D97-AF65-F5344CB8AC3E}">
        <p14:creationId xmlns:p14="http://schemas.microsoft.com/office/powerpoint/2010/main" val="20075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625919" cy="4965700"/>
          </a:xfrm>
        </p:spPr>
      </p:pic>
    </p:spTree>
    <p:extLst>
      <p:ext uri="{BB962C8B-B14F-4D97-AF65-F5344CB8AC3E}">
        <p14:creationId xmlns:p14="http://schemas.microsoft.com/office/powerpoint/2010/main" val="16819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y_mime">
  <a:themeElements>
    <a:clrScheme name="silly_mi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128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Tahoma</vt:lpstr>
      <vt:lpstr>Arial Black</vt:lpstr>
      <vt:lpstr>Impact</vt:lpstr>
      <vt:lpstr>Times New Roman</vt:lpstr>
      <vt:lpstr>Adobe Garamond Pro Bold</vt:lpstr>
      <vt:lpstr>Calibri</vt:lpstr>
      <vt:lpstr>silly_mime</vt:lpstr>
      <vt:lpstr>Challenges of IranMARC implementation</vt:lpstr>
      <vt:lpstr>PowerPoint Presentation</vt:lpstr>
      <vt:lpstr>PowerPoint Presentation</vt:lpstr>
      <vt:lpstr>PowerPoint Presentation</vt:lpstr>
      <vt:lpstr> /.</vt:lpstr>
      <vt:lpstr>PowerPoint Presentation</vt:lpstr>
      <vt:lpstr>ghfcc</vt:lpstr>
      <vt:lpstr>Gfvfhgffgjnczfvxfgdcdc njnjkcxgc ;  b z,.kjk[pl  b ;l,.;mn,mdcw3wq   xvv/      </vt:lpstr>
      <vt:lpstr>PowerPoint Presentation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اهم اقدامات معاونت آموزشی جهت   ارتقاء و رشد کیفی آموزش</dc:title>
  <dc:creator>user</dc:creator>
  <cp:lastModifiedBy>Windows User</cp:lastModifiedBy>
  <cp:revision>653</cp:revision>
  <dcterms:created xsi:type="dcterms:W3CDTF">2016-11-22T09:56:58Z</dcterms:created>
  <dcterms:modified xsi:type="dcterms:W3CDTF">2018-11-17T20:25:45Z</dcterms:modified>
</cp:coreProperties>
</file>