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670675" cy="9929813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44EF-73F1-490F-9869-8E07C464F270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2245-D6F9-4F81-82BD-68A865CE7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11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A44EF-73F1-490F-9869-8E07C464F270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B2245-D6F9-4F81-82BD-68A865CE7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43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3000"/>
              </a:spcBef>
              <a:defRPr/>
            </a:pPr>
            <a:r>
              <a:rPr lang="sl-SI" sz="4800" smtClean="0"/>
              <a:t>Archival description using UNIMARC: Presidential Library experience</a:t>
            </a:r>
            <a:r>
              <a:rPr lang="ru-RU" sz="3800" b="1" i="1" smtClean="0"/>
              <a:t/>
            </a:r>
            <a:br>
              <a:rPr lang="ru-RU" sz="3800" b="1" i="1" smtClean="0"/>
            </a:br>
            <a:endParaRPr lang="sv-SE" sz="3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13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Multilevel description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22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C00000"/>
                </a:solidFill>
              </a:rPr>
              <a:t>Multilevel description (UNIMARC)</a:t>
            </a:r>
            <a:endParaRPr lang="ru-RU" sz="3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60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Dates in archival description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44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Best practices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70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Workflow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Subject indexing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37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57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27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20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Search in the catalogue</a:t>
            </a:r>
            <a:endParaRPr lang="ru-RU" sz="3600" i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8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solidFill>
                  <a:srgbClr val="C00000"/>
                </a:solidFill>
              </a:rPr>
              <a:t>Presidential Library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24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Search in the catalogue</a:t>
            </a:r>
            <a:endParaRPr lang="ru-RU" sz="3600" i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53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4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solidFill>
                  <a:srgbClr val="C00000"/>
                </a:solidFill>
              </a:rPr>
              <a:t>Library</a:t>
            </a:r>
            <a:r>
              <a:rPr lang="en-US" smtClean="0">
                <a:solidFill>
                  <a:srgbClr val="C00000"/>
                </a:solidFill>
              </a:rPr>
              <a:t> collection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9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RUSMARC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60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Presidential </a:t>
            </a:r>
            <a:r>
              <a:rPr lang="sl-SI" smtClean="0">
                <a:solidFill>
                  <a:srgbClr val="C00000"/>
                </a:solidFill>
              </a:rPr>
              <a:t>Library</a:t>
            </a:r>
            <a:r>
              <a:rPr lang="en-US" smtClean="0">
                <a:solidFill>
                  <a:srgbClr val="C00000"/>
                </a:solidFill>
              </a:rPr>
              <a:t> Working Group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86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Standards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12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Permanent UNIMARC Committee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67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Archival control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8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Multilevel description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839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Экран (16:9)</PresentationFormat>
  <Paragraphs>17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Archival description using UNIMARC: Presidential Library experience </vt:lpstr>
      <vt:lpstr>Presidential Library</vt:lpstr>
      <vt:lpstr>Library collection</vt:lpstr>
      <vt:lpstr>RUSMARC</vt:lpstr>
      <vt:lpstr>Presidential Library Working Group</vt:lpstr>
      <vt:lpstr>Standards</vt:lpstr>
      <vt:lpstr>Permanent UNIMARC Committee</vt:lpstr>
      <vt:lpstr>Archival control</vt:lpstr>
      <vt:lpstr>Multilevel description</vt:lpstr>
      <vt:lpstr>Multilevel description</vt:lpstr>
      <vt:lpstr>Multilevel description (UNIMARC)</vt:lpstr>
      <vt:lpstr>Dates in archival description</vt:lpstr>
      <vt:lpstr>Best practices</vt:lpstr>
      <vt:lpstr>Workflow</vt:lpstr>
      <vt:lpstr>Subject indexing</vt:lpstr>
      <vt:lpstr>Презентация PowerPoint</vt:lpstr>
      <vt:lpstr>Презентация PowerPoint</vt:lpstr>
      <vt:lpstr>Презентация PowerPoint</vt:lpstr>
      <vt:lpstr>Search in the catalogue</vt:lpstr>
      <vt:lpstr>Search in the catalogue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Archival description using UNIMARC: Presidential Library experience </dc:title>
  <dc:creator>Olga Zhlobinskaya</dc:creator>
  <cp:lastModifiedBy>Olga Zhlobinskaya</cp:lastModifiedBy>
  <cp:revision>1</cp:revision>
  <dcterms:created xsi:type="dcterms:W3CDTF">2018-12-18T07:35:51Z</dcterms:created>
  <dcterms:modified xsi:type="dcterms:W3CDTF">2018-12-18T07:35:51Z</dcterms:modified>
</cp:coreProperties>
</file>